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8" r:id="rId3"/>
    <p:sldId id="270" r:id="rId4"/>
    <p:sldId id="279" r:id="rId5"/>
    <p:sldId id="280" r:id="rId6"/>
    <p:sldId id="281" r:id="rId7"/>
    <p:sldId id="282" r:id="rId8"/>
    <p:sldId id="283" r:id="rId9"/>
    <p:sldId id="265" r:id="rId10"/>
    <p:sldId id="284" r:id="rId11"/>
    <p:sldId id="285" r:id="rId12"/>
    <p:sldId id="286" r:id="rId13"/>
    <p:sldId id="287" r:id="rId14"/>
    <p:sldId id="288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289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F5F"/>
    <a:srgbClr val="4D4D4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0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13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81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20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48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47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896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21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49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44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59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C54C-5CCA-41F9-9A37-3CF29203FFE3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49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1C54C-5CCA-41F9-9A37-3CF29203FFE3}" type="datetimeFigureOut">
              <a:rPr lang="en-US" smtClean="0"/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3E1C4-DCDA-40B8-90F5-BEAFE6684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kAGVqMqCmUBXaM&amp;tbnid=hxs6u6p13cHLFM:&amp;ved=0CAUQjRw&amp;url=http://www.sfasu.edu/biology/&amp;ei=Qi4oUtzBJ83k2wXSkYCgAQ&amp;bvm=bv.51773540,d.b2I&amp;psig=AFQjCNEm-Z6D3iwCv_n74c1PFFbgDfSHVQ&amp;ust=1378451375231061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hyperlink" Target="http://www.google.com/url?sa=i&amp;rct=j&amp;q=&amp;esrc=s&amp;frm=1&amp;source=images&amp;cd=&amp;cad=rja&amp;docid=KxgMqDKWXHlIXM&amp;tbnid=nN1KDV16jUgH4M:&amp;ved=0CAUQjRw&amp;url=http://www.msudenver.edu/sps/&amp;ei=Sx4oUtaZM4TD2wXR5oCoDQ&amp;bvm=bv.51773540,d.b2I&amp;psig=AFQjCNET5uzZytTxPGViyY-gp7tNWiKM5Q&amp;ust=1378447300773024" TargetMode="Externa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37981"/>
            <a:ext cx="10341696" cy="689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Health Professional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Biology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72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Video Game Designer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Computer Science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12290" name="Picture 2" descr="https://sphotos-b-ord.xx.fbcdn.net/hphotos-prn1/565022_455508934485233_212660223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1183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60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762000"/>
            <a:ext cx="92202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Oil </a:t>
            </a:r>
            <a:r>
              <a:rPr lang="en-US" sz="2800" b="1" dirty="0">
                <a:solidFill>
                  <a:prstClr val="white"/>
                </a:solidFill>
              </a:rPr>
              <a:t>and </a:t>
            </a:r>
            <a:r>
              <a:rPr lang="en-US" sz="2800" b="1" dirty="0" smtClean="0">
                <a:solidFill>
                  <a:prstClr val="white"/>
                </a:solidFill>
              </a:rPr>
              <a:t>Gas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Geology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0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42937"/>
            <a:ext cx="6570416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prstClr val="white"/>
                </a:solidFill>
              </a:rPr>
              <a:t>Biomathematician</a:t>
            </a:r>
            <a:endParaRPr lang="en-US" sz="2800" b="1" dirty="0" smtClean="0">
              <a:solidFill>
                <a:prstClr val="white"/>
              </a:solidFill>
            </a:endParaRPr>
          </a:p>
          <a:p>
            <a:r>
              <a:rPr lang="en-US" b="1" dirty="0" smtClean="0">
                <a:solidFill>
                  <a:prstClr val="white"/>
                </a:solidFill>
              </a:rPr>
              <a:t>Department of Mathematics and Statistics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90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219"/>
            <a:ext cx="9144000" cy="1183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Obstetrical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School of Nursing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15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371600"/>
            <a:ext cx="9356316" cy="1291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Astronomer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Physics and Astronomy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11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38220"/>
            <a:ext cx="9287933" cy="69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20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Genetic Engineer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Biology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60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0200"/>
            <a:ext cx="9144000" cy="1034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Forensic Scientist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Chemistry and Biochemistry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8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3868"/>
            <a:ext cx="10337801" cy="689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Database Administrator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Computer Science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8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63381"/>
            <a:ext cx="10230029" cy="682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Park Ranger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Geology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8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Statistician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Mathematics and Statistics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3074" name="Picture 2" descr="http://www.google.com/url?sa=i&amp;source=images&amp;cd=&amp;docid=ihe5RMdxVJmhuM&amp;tbnid=TwcDbg1_h8fH0M:&amp;ved=0CAUQjBwwAA&amp;url=http%3A%2F%2Fwww.onlinedegrees.org%2Fpics%2Fstatisician-1.jpg&amp;ei=n6goUsPwJY_i9gSuyoH4Bw&amp;psig=AFQjCNExp2bANNQoNZ9WhGIwihUIGoDEpQ&amp;ust=13784827196672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33" y="762000"/>
            <a:ext cx="9187234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8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219"/>
            <a:ext cx="10336256" cy="689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Pharmacist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Chemistry and Biochemistry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4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-203200"/>
            <a:ext cx="10591800" cy="706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1015663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prstClr val="white"/>
                </a:solidFill>
              </a:rPr>
              <a:t>Critical Care</a:t>
            </a:r>
          </a:p>
          <a:p>
            <a:r>
              <a:rPr lang="en-US" sz="2400" b="1" dirty="0" smtClean="0">
                <a:solidFill>
                  <a:prstClr val="white"/>
                </a:solidFill>
              </a:rPr>
              <a:t>School of Nursing</a:t>
            </a:r>
            <a:endParaRPr 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8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52"/>
            <a:ext cx="10331628" cy="688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Engineer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Physics and Astronomy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8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25797"/>
            <a:ext cx="10327189" cy="686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4465"/>
            <a:ext cx="9144000" cy="769441"/>
          </a:xfrm>
          <a:prstGeom prst="rect">
            <a:avLst/>
          </a:prstGeom>
          <a:solidFill>
            <a:srgbClr val="000000">
              <a:alpha val="43922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Student Organizations</a:t>
            </a:r>
          </a:p>
        </p:txBody>
      </p:sp>
    </p:spTree>
    <p:extLst>
      <p:ext uri="{BB962C8B-B14F-4D97-AF65-F5344CB8AC3E}">
        <p14:creationId xmlns:p14="http://schemas.microsoft.com/office/powerpoint/2010/main" val="42776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55153"/>
            <a:ext cx="10262139" cy="1015663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Biology </a:t>
            </a:r>
            <a:r>
              <a:rPr lang="en-US" sz="3600" b="1" dirty="0" smtClean="0">
                <a:solidFill>
                  <a:schemeClr val="bg1"/>
                </a:solidFill>
              </a:rPr>
              <a:t>Club</a:t>
            </a:r>
            <a:endParaRPr lang="en-US" sz="3600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Department of Biology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264758"/>
            <a:ext cx="9144000" cy="584775"/>
          </a:xfrm>
          <a:prstGeom prst="rect">
            <a:avLst/>
          </a:prstGeom>
          <a:solidFill>
            <a:srgbClr val="5F5F5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Next Meeting</a:t>
            </a:r>
            <a:r>
              <a:rPr lang="en-US" sz="3200" b="1" dirty="0">
                <a:solidFill>
                  <a:schemeClr val="bg1"/>
                </a:solidFill>
              </a:rPr>
              <a:t>: </a:t>
            </a:r>
            <a:r>
              <a:rPr lang="en-US" sz="3200" b="1" dirty="0"/>
              <a:t>Tues, Sep 10 @ 6pm Miller 139</a:t>
            </a:r>
          </a:p>
        </p:txBody>
      </p:sp>
      <p:pic>
        <p:nvPicPr>
          <p:cNvPr id="30724" name="Picture 4" descr="http://www2.sfasu.edu/biology/AS2012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069" y="3429000"/>
            <a:ext cx="3880259" cy="272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Academic Excellence Fall 2010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3505200" cy="28041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10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700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1046440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Chemistry </a:t>
            </a:r>
            <a:r>
              <a:rPr lang="en-US" sz="4400" b="1" dirty="0" smtClean="0">
                <a:solidFill>
                  <a:schemeClr val="bg1"/>
                </a:solidFill>
              </a:rPr>
              <a:t>Club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Chemistry and Biochemistry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524000"/>
            <a:ext cx="5207811" cy="1459202"/>
          </a:xfrm>
          <a:prstGeom prst="roundRect">
            <a:avLst>
              <a:gd name="adj" fmla="val 892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000000">
              <a:alpha val="43922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Next Meeting</a:t>
            </a:r>
            <a:r>
              <a:rPr lang="en-US" sz="3200" b="1" dirty="0">
                <a:solidFill>
                  <a:schemeClr val="bg1"/>
                </a:solidFill>
              </a:rPr>
              <a:t>: </a:t>
            </a:r>
            <a:r>
              <a:rPr lang="en-US" sz="3200" b="1" dirty="0"/>
              <a:t>Thurs, Sep </a:t>
            </a:r>
            <a:r>
              <a:rPr lang="en-US" sz="3200" b="1" dirty="0" smtClean="0"/>
              <a:t>12, Chemistry </a:t>
            </a:r>
            <a:r>
              <a:rPr lang="en-US" sz="3200" b="1" dirty="0"/>
              <a:t>106</a:t>
            </a:r>
          </a:p>
        </p:txBody>
      </p:sp>
      <p:pic>
        <p:nvPicPr>
          <p:cNvPr id="6" name="Picture 5" descr="banner_10_big_chemistr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4191000"/>
            <a:ext cx="4164667" cy="1596226"/>
          </a:xfrm>
          <a:prstGeom prst="roundRect">
            <a:avLst>
              <a:gd name="adj" fmla="val 1062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283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0"/>
            <a:ext cx="10354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984885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Computer Science </a:t>
            </a:r>
            <a:r>
              <a:rPr lang="en-US" sz="4000" b="1" dirty="0" smtClean="0">
                <a:solidFill>
                  <a:schemeClr val="bg1"/>
                </a:solidFill>
              </a:rPr>
              <a:t>Club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Computer Science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5F5F5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Next Meeting</a:t>
            </a:r>
            <a:r>
              <a:rPr lang="en-US" sz="3200" b="1" dirty="0">
                <a:solidFill>
                  <a:schemeClr val="bg1"/>
                </a:solidFill>
              </a:rPr>
              <a:t>: </a:t>
            </a:r>
            <a:r>
              <a:rPr lang="en-US" sz="3200" b="1" dirty="0"/>
              <a:t>Fri, Sep 6 @ </a:t>
            </a:r>
            <a:r>
              <a:rPr lang="en-US" sz="3200" b="1" dirty="0" smtClean="0"/>
              <a:t>5:30pm, McGee </a:t>
            </a:r>
            <a:r>
              <a:rPr lang="en-US" sz="3200" b="1" dirty="0"/>
              <a:t>303</a:t>
            </a:r>
            <a:endParaRPr lang="en-US" sz="3200" b="1" dirty="0">
              <a:effectLst/>
            </a:endParaRPr>
          </a:p>
        </p:txBody>
      </p:sp>
      <p:pic>
        <p:nvPicPr>
          <p:cNvPr id="28674" name="Picture 2" descr="https://fbcdn-sphotos-h-a.akamaihd.net/hphotos-ak-prn1/154715_161678357201627_748449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133" y="1168400"/>
            <a:ext cx="4343400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8676" name="Picture 4" descr="https://sphotos-b-ord.xx.fbcdn.net/hphotos-prn1/76469_162297623806367_2087721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45" y="2480733"/>
            <a:ext cx="4268255" cy="3420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3173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s://fbcdn-sphotos-c-a.akamaihd.net/hphotos-ak-prn2/981542_526658830725854_1109163956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21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1231106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American Association of Petroleum Geologists (AAPG</a:t>
            </a:r>
            <a:r>
              <a:rPr lang="en-US" sz="2800" b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Assoc</a:t>
            </a:r>
            <a:r>
              <a:rPr lang="en-US" sz="2800" b="1" dirty="0">
                <a:solidFill>
                  <a:schemeClr val="bg1"/>
                </a:solidFill>
              </a:rPr>
              <a:t>. of Environmental &amp; Engineering Geologists (AEG)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Department of Geology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5F5F5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Next Meeting</a:t>
            </a:r>
            <a:r>
              <a:rPr lang="en-US" sz="3200" b="1" dirty="0">
                <a:solidFill>
                  <a:schemeClr val="bg1"/>
                </a:solidFill>
              </a:rPr>
              <a:t>: </a:t>
            </a:r>
            <a:r>
              <a:rPr lang="en-US" sz="3200" b="1" dirty="0"/>
              <a:t>Wed, Sep 11 @ 12pm Miller 335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71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76200"/>
            <a:ext cx="9586053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10262139" cy="984885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Math </a:t>
            </a:r>
            <a:r>
              <a:rPr lang="en-US" sz="4000" b="1" dirty="0" smtClean="0">
                <a:solidFill>
                  <a:schemeClr val="bg1"/>
                </a:solidFill>
              </a:rPr>
              <a:t>Club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Mathematics and Statistics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000000">
              <a:alpha val="43922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Next Meeting</a:t>
            </a:r>
            <a:r>
              <a:rPr lang="en-US" sz="3200" b="1" dirty="0">
                <a:solidFill>
                  <a:schemeClr val="bg1"/>
                </a:solidFill>
              </a:rPr>
              <a:t>: </a:t>
            </a:r>
            <a:r>
              <a:rPr lang="en-US" sz="3200" b="1" dirty="0"/>
              <a:t>Fri, Sep 6 @ </a:t>
            </a:r>
            <a:r>
              <a:rPr lang="en-US" sz="3200" b="1" dirty="0" smtClean="0"/>
              <a:t>2pm, Math </a:t>
            </a:r>
            <a:r>
              <a:rPr lang="en-US" sz="3200" b="1" dirty="0"/>
              <a:t>101</a:t>
            </a:r>
          </a:p>
        </p:txBody>
      </p:sp>
      <p:pic>
        <p:nvPicPr>
          <p:cNvPr id="26626" name="Picture 2" descr="MAA Offic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7" y="1295400"/>
            <a:ext cx="3361878" cy="2908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6628" name="Picture 4" descr="Pi Mu Epsilon Offic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438400"/>
            <a:ext cx="4170947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79664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367" y="-55153"/>
            <a:ext cx="9492567" cy="632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-38220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Student Nurses Association (SNA</a:t>
            </a:r>
            <a:r>
              <a:rPr lang="en-US" sz="2800" b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School of Nursing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000000">
              <a:alpha val="43922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Next Meeting</a:t>
            </a:r>
            <a:r>
              <a:rPr lang="en-US" sz="3200" b="1" dirty="0">
                <a:solidFill>
                  <a:schemeClr val="bg1"/>
                </a:solidFill>
              </a:rPr>
              <a:t>: </a:t>
            </a:r>
            <a:r>
              <a:rPr lang="en-US" sz="3200" b="1" dirty="0"/>
              <a:t>Mon, Sep 9 @ </a:t>
            </a:r>
            <a:r>
              <a:rPr lang="en-US" sz="3200" b="1" dirty="0" smtClean="0"/>
              <a:t>7pm, School </a:t>
            </a:r>
            <a:r>
              <a:rPr lang="en-US" sz="3200" b="1" dirty="0"/>
              <a:t>of Nursing</a:t>
            </a:r>
          </a:p>
        </p:txBody>
      </p:sp>
    </p:spTree>
    <p:extLst>
      <p:ext uri="{BB962C8B-B14F-4D97-AF65-F5344CB8AC3E}">
        <p14:creationId xmlns:p14="http://schemas.microsoft.com/office/powerpoint/2010/main" val="308745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" y="-38219"/>
            <a:ext cx="10262139" cy="923330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Society of Physics </a:t>
            </a:r>
            <a:r>
              <a:rPr lang="en-US" sz="3600" b="1" dirty="0" smtClean="0">
                <a:solidFill>
                  <a:schemeClr val="bg1"/>
                </a:solidFill>
              </a:rPr>
              <a:t>Students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Physics and Astronomy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24580" name="Picture 4" descr="Gruebel Aw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4953347"/>
            <a:ext cx="4876800" cy="284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Clayton Aw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592" y="4953347"/>
            <a:ext cx="466725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anson Aw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954" y="4953347"/>
            <a:ext cx="3054242" cy="311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4D4D4D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Next Meeting: </a:t>
            </a:r>
            <a:r>
              <a:rPr lang="en-US" sz="3200" b="1" dirty="0"/>
              <a:t>Thurs, Sep 12 @ 5pm Miller 323</a:t>
            </a:r>
            <a:endParaRPr lang="en-US" sz="3200" b="1" dirty="0" smtClean="0"/>
          </a:p>
        </p:txBody>
      </p:sp>
      <p:pic>
        <p:nvPicPr>
          <p:cNvPr id="24578" name="Picture 2" descr="http://www.msudenver.edu/sps/Images/physics.gif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" y="885111"/>
            <a:ext cx="9130658" cy="414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1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00" y="-25400"/>
            <a:ext cx="10371337" cy="689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4117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Computer </a:t>
            </a:r>
            <a:r>
              <a:rPr lang="en-US" sz="2800" b="1" dirty="0">
                <a:solidFill>
                  <a:prstClr val="white"/>
                </a:solidFill>
              </a:rPr>
              <a:t>P</a:t>
            </a:r>
            <a:r>
              <a:rPr lang="en-US" sz="2800" b="1" dirty="0" smtClean="0">
                <a:solidFill>
                  <a:prstClr val="white"/>
                </a:solidFill>
              </a:rPr>
              <a:t>rogrammer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Computer Science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2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304800"/>
            <a:ext cx="9177742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20"/>
            <a:ext cx="10262139" cy="1015663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American </a:t>
            </a:r>
            <a:r>
              <a:rPr lang="en-US" sz="3600" b="1" dirty="0">
                <a:solidFill>
                  <a:schemeClr val="bg1"/>
                </a:solidFill>
              </a:rPr>
              <a:t>Medical Student Association (</a:t>
            </a:r>
            <a:r>
              <a:rPr lang="en-US" sz="3600" b="1" dirty="0" smtClean="0">
                <a:solidFill>
                  <a:schemeClr val="bg1"/>
                </a:solidFill>
              </a:rPr>
              <a:t>AMSA)</a:t>
            </a:r>
            <a:endParaRPr lang="en-US" sz="3600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Department of Biology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6933" y="6273225"/>
            <a:ext cx="9144000" cy="584775"/>
          </a:xfrm>
          <a:prstGeom prst="rect">
            <a:avLst/>
          </a:prstGeom>
          <a:solidFill>
            <a:srgbClr val="5F5F5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Next Meeting:  </a:t>
            </a:r>
            <a:r>
              <a:rPr lang="en-US" sz="3200" b="1" dirty="0"/>
              <a:t>Tues, Sep 10 @ 7pm Miller 139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pic>
        <p:nvPicPr>
          <p:cNvPr id="36866" name="Picture 2" descr="Academic Excellence Award Recipients 20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02266"/>
            <a:ext cx="4686708" cy="24214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682998"/>
            <a:ext cx="3479801" cy="23198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3938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1" y="0"/>
            <a:ext cx="97199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132" y="135467"/>
            <a:ext cx="5113867" cy="2308324"/>
          </a:xfrm>
          <a:prstGeom prst="rect">
            <a:avLst/>
          </a:prstGeom>
          <a:solidFill>
            <a:srgbClr val="000000">
              <a:alpha val="43922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Students </a:t>
            </a:r>
            <a:r>
              <a:rPr lang="en-US" sz="2400" b="1" dirty="0">
                <a:solidFill>
                  <a:schemeClr val="bg1"/>
                </a:solidFill>
              </a:rPr>
              <a:t>in the </a:t>
            </a:r>
            <a:r>
              <a:rPr lang="en-US" sz="2400" b="1" dirty="0" smtClean="0">
                <a:solidFill>
                  <a:schemeClr val="bg1"/>
                </a:solidFill>
              </a:rPr>
              <a:t>College </a:t>
            </a:r>
            <a:r>
              <a:rPr lang="en-US" sz="2400" b="1" dirty="0">
                <a:solidFill>
                  <a:schemeClr val="bg1"/>
                </a:solidFill>
              </a:rPr>
              <a:t>of Sciences and Mathematics benefit </a:t>
            </a:r>
            <a:r>
              <a:rPr lang="en-US" sz="2400" b="1" dirty="0" smtClean="0">
                <a:solidFill>
                  <a:schemeClr val="bg1"/>
                </a:solidFill>
              </a:rPr>
              <a:t>from </a:t>
            </a:r>
            <a:r>
              <a:rPr lang="en-US" sz="2400" b="1" dirty="0">
                <a:solidFill>
                  <a:schemeClr val="bg1"/>
                </a:solidFill>
              </a:rPr>
              <a:t>dedicated professors, small class </a:t>
            </a:r>
            <a:r>
              <a:rPr lang="en-US" sz="2400" b="1" dirty="0" smtClean="0">
                <a:solidFill>
                  <a:schemeClr val="bg1"/>
                </a:solidFill>
              </a:rPr>
              <a:t>sizes and </a:t>
            </a:r>
            <a:r>
              <a:rPr lang="en-US" sz="2400" b="1" dirty="0">
                <a:solidFill>
                  <a:schemeClr val="bg1"/>
                </a:solidFill>
              </a:rPr>
              <a:t>unique opportunities to engage in </a:t>
            </a:r>
            <a:r>
              <a:rPr lang="en-US" sz="2400" b="1" dirty="0" smtClean="0">
                <a:solidFill>
                  <a:schemeClr val="bg1"/>
                </a:solidFill>
              </a:rPr>
              <a:t>research </a:t>
            </a:r>
            <a:r>
              <a:rPr lang="en-US" sz="2400" b="1" dirty="0">
                <a:solidFill>
                  <a:schemeClr val="bg1"/>
                </a:solidFill>
              </a:rPr>
              <a:t>projects with STEM faculty members</a:t>
            </a:r>
            <a:r>
              <a:rPr lang="en-US" sz="2400" b="1" dirty="0" smtClean="0">
                <a:solidFill>
                  <a:schemeClr val="bg1"/>
                </a:solidFill>
              </a:rPr>
              <a:t>.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69916"/>
            <a:ext cx="9144000" cy="1372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Geologist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Geology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-4.07407E-6 L 0 0.856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8220"/>
            <a:ext cx="10344329" cy="689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Financial Analyst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Mathematics and Statistics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1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6248"/>
            <a:ext cx="10464800" cy="697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Pediatric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School of Nursing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90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images.wikia.com/psychology/images/a/a0/Military_laser_experime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8219"/>
            <a:ext cx="10582363" cy="689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Physicist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Physics and Astronomy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8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20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Ecologist</a:t>
            </a:r>
          </a:p>
          <a:p>
            <a:r>
              <a:rPr lang="en-US" b="1" dirty="0" smtClean="0">
                <a:solidFill>
                  <a:prstClr val="white"/>
                </a:solidFill>
              </a:rPr>
              <a:t>Department of Biology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89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-38219"/>
            <a:ext cx="10262139" cy="800219"/>
          </a:xfrm>
          <a:prstGeom prst="rect">
            <a:avLst/>
          </a:prstGeom>
          <a:solidFill>
            <a:srgbClr val="000000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Chemical Consultant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Department of Chemistry and Biochemistry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42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310</Words>
  <Application>Microsoft Office PowerPoint</Application>
  <PresentationFormat>On-screen Show (4:3)</PresentationFormat>
  <Paragraphs>68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Manager</dc:creator>
  <cp:lastModifiedBy>Windows User</cp:lastModifiedBy>
  <cp:revision>40</cp:revision>
  <dcterms:created xsi:type="dcterms:W3CDTF">2013-08-30T13:40:16Z</dcterms:created>
  <dcterms:modified xsi:type="dcterms:W3CDTF">2013-09-05T15:55:49Z</dcterms:modified>
</cp:coreProperties>
</file>